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BEF7A-CECC-4A77-9A1E-8054DE85C617}" v="37" dt="2025-01-07T07:30:31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, Jiawen" userId="0ea971ef-7634-4154-9372-ea30a0cfafa9" providerId="ADAL" clId="{1FFBEF7A-CECC-4A77-9A1E-8054DE85C617}"/>
    <pc:docChg chg="custSel modSld">
      <pc:chgData name="He, Jiawen" userId="0ea971ef-7634-4154-9372-ea30a0cfafa9" providerId="ADAL" clId="{1FFBEF7A-CECC-4A77-9A1E-8054DE85C617}" dt="2025-01-07T07:30:31.496" v="64" actId="164"/>
      <pc:docMkLst>
        <pc:docMk/>
      </pc:docMkLst>
      <pc:sldChg chg="addSp modSp mod">
        <pc:chgData name="He, Jiawen" userId="0ea971ef-7634-4154-9372-ea30a0cfafa9" providerId="ADAL" clId="{1FFBEF7A-CECC-4A77-9A1E-8054DE85C617}" dt="2025-01-07T07:28:35.624" v="48" actId="164"/>
        <pc:sldMkLst>
          <pc:docMk/>
          <pc:sldMk cId="3198060889" sldId="256"/>
        </pc:sldMkLst>
        <pc:spChg chg="add mod">
          <ac:chgData name="He, Jiawen" userId="0ea971ef-7634-4154-9372-ea30a0cfafa9" providerId="ADAL" clId="{1FFBEF7A-CECC-4A77-9A1E-8054DE85C617}" dt="2025-01-07T07:28:35.624" v="48" actId="164"/>
          <ac:spMkLst>
            <pc:docMk/>
            <pc:sldMk cId="3198060889" sldId="256"/>
            <ac:spMk id="4" creationId="{D81E6D0F-B938-4194-F87B-D33582D550F1}"/>
          </ac:spMkLst>
        </pc:spChg>
        <pc:spChg chg="mod">
          <ac:chgData name="He, Jiawen" userId="0ea971ef-7634-4154-9372-ea30a0cfafa9" providerId="ADAL" clId="{1FFBEF7A-CECC-4A77-9A1E-8054DE85C617}" dt="2025-01-07T07:28:31.209" v="47" actId="164"/>
          <ac:spMkLst>
            <pc:docMk/>
            <pc:sldMk cId="3198060889" sldId="256"/>
            <ac:spMk id="5" creationId="{AF8B0A19-4E7F-1FEC-73B6-ABE8F25DA791}"/>
          </ac:spMkLst>
        </pc:spChg>
        <pc:spChg chg="add mod">
          <ac:chgData name="He, Jiawen" userId="0ea971ef-7634-4154-9372-ea30a0cfafa9" providerId="ADAL" clId="{1FFBEF7A-CECC-4A77-9A1E-8054DE85C617}" dt="2025-01-07T07:28:35.624" v="48" actId="164"/>
          <ac:spMkLst>
            <pc:docMk/>
            <pc:sldMk cId="3198060889" sldId="256"/>
            <ac:spMk id="6" creationId="{5B20FA1A-6100-B013-BDEF-025A43035ED8}"/>
          </ac:spMkLst>
        </pc:spChg>
        <pc:spChg chg="add mod">
          <ac:chgData name="He, Jiawen" userId="0ea971ef-7634-4154-9372-ea30a0cfafa9" providerId="ADAL" clId="{1FFBEF7A-CECC-4A77-9A1E-8054DE85C617}" dt="2025-01-07T07:25:37.753" v="13"/>
          <ac:spMkLst>
            <pc:docMk/>
            <pc:sldMk cId="3198060889" sldId="256"/>
            <ac:spMk id="7" creationId="{1EB4A014-6BA0-CD63-04E4-EE84C28208D9}"/>
          </ac:spMkLst>
        </pc:spChg>
        <pc:grpChg chg="add mod">
          <ac:chgData name="He, Jiawen" userId="0ea971ef-7634-4154-9372-ea30a0cfafa9" providerId="ADAL" clId="{1FFBEF7A-CECC-4A77-9A1E-8054DE85C617}" dt="2025-01-07T07:28:35.624" v="48" actId="164"/>
          <ac:grpSpMkLst>
            <pc:docMk/>
            <pc:sldMk cId="3198060889" sldId="256"/>
            <ac:grpSpMk id="8" creationId="{62DC0DAF-E28B-3902-9F34-F1BA52ADF062}"/>
          </ac:grpSpMkLst>
        </pc:grpChg>
        <pc:grpChg chg="add mod">
          <ac:chgData name="He, Jiawen" userId="0ea971ef-7634-4154-9372-ea30a0cfafa9" providerId="ADAL" clId="{1FFBEF7A-CECC-4A77-9A1E-8054DE85C617}" dt="2025-01-07T07:28:35.624" v="48" actId="164"/>
          <ac:grpSpMkLst>
            <pc:docMk/>
            <pc:sldMk cId="3198060889" sldId="256"/>
            <ac:grpSpMk id="9" creationId="{33A512F1-BC27-404D-2884-9852D142CFD8}"/>
          </ac:grpSpMkLst>
        </pc:grpChg>
        <pc:picChg chg="mod">
          <ac:chgData name="He, Jiawen" userId="0ea971ef-7634-4154-9372-ea30a0cfafa9" providerId="ADAL" clId="{1FFBEF7A-CECC-4A77-9A1E-8054DE85C617}" dt="2025-01-07T07:28:31.209" v="47" actId="164"/>
          <ac:picMkLst>
            <pc:docMk/>
            <pc:sldMk cId="3198060889" sldId="256"/>
            <ac:picMk id="3" creationId="{B2F3FD00-EB17-43B0-B374-26BD40E04069}"/>
          </ac:picMkLst>
        </pc:picChg>
      </pc:sldChg>
      <pc:sldChg chg="addSp modSp mod">
        <pc:chgData name="He, Jiawen" userId="0ea971ef-7634-4154-9372-ea30a0cfafa9" providerId="ADAL" clId="{1FFBEF7A-CECC-4A77-9A1E-8054DE85C617}" dt="2025-01-07T07:29:14.110" v="49" actId="164"/>
        <pc:sldMkLst>
          <pc:docMk/>
          <pc:sldMk cId="2811227404" sldId="257"/>
        </pc:sldMkLst>
        <pc:spChg chg="add mod">
          <ac:chgData name="He, Jiawen" userId="0ea971ef-7634-4154-9372-ea30a0cfafa9" providerId="ADAL" clId="{1FFBEF7A-CECC-4A77-9A1E-8054DE85C617}" dt="2025-01-07T07:29:14.110" v="49" actId="164"/>
          <ac:spMkLst>
            <pc:docMk/>
            <pc:sldMk cId="2811227404" sldId="257"/>
            <ac:spMk id="4" creationId="{B32BF117-6015-A6E7-185D-FE920EA50528}"/>
          </ac:spMkLst>
        </pc:spChg>
        <pc:grpChg chg="add mod">
          <ac:chgData name="He, Jiawen" userId="0ea971ef-7634-4154-9372-ea30a0cfafa9" providerId="ADAL" clId="{1FFBEF7A-CECC-4A77-9A1E-8054DE85C617}" dt="2025-01-07T07:29:14.110" v="49" actId="164"/>
          <ac:grpSpMkLst>
            <pc:docMk/>
            <pc:sldMk cId="2811227404" sldId="257"/>
            <ac:grpSpMk id="5" creationId="{FA87B6C2-4FAE-ECE3-8179-826391D7B5E4}"/>
          </ac:grpSpMkLst>
        </pc:grpChg>
        <pc:picChg chg="mod">
          <ac:chgData name="He, Jiawen" userId="0ea971ef-7634-4154-9372-ea30a0cfafa9" providerId="ADAL" clId="{1FFBEF7A-CECC-4A77-9A1E-8054DE85C617}" dt="2025-01-07T07:29:14.110" v="49" actId="164"/>
          <ac:picMkLst>
            <pc:docMk/>
            <pc:sldMk cId="2811227404" sldId="257"/>
            <ac:picMk id="3" creationId="{4665187F-AC17-4F5A-8F0B-8C07E7902A9F}"/>
          </ac:picMkLst>
        </pc:picChg>
      </pc:sldChg>
      <pc:sldChg chg="addSp modSp mod">
        <pc:chgData name="He, Jiawen" userId="0ea971ef-7634-4154-9372-ea30a0cfafa9" providerId="ADAL" clId="{1FFBEF7A-CECC-4A77-9A1E-8054DE85C617}" dt="2025-01-07T07:29:20.316" v="50" actId="164"/>
        <pc:sldMkLst>
          <pc:docMk/>
          <pc:sldMk cId="999045856" sldId="259"/>
        </pc:sldMkLst>
        <pc:spChg chg="mod">
          <ac:chgData name="He, Jiawen" userId="0ea971ef-7634-4154-9372-ea30a0cfafa9" providerId="ADAL" clId="{1FFBEF7A-CECC-4A77-9A1E-8054DE85C617}" dt="2025-01-07T07:25:18.421" v="1" actId="27636"/>
          <ac:spMkLst>
            <pc:docMk/>
            <pc:sldMk cId="999045856" sldId="259"/>
            <ac:spMk id="2" creationId="{EB194932-125B-409B-8D66-355B38938CFA}"/>
          </ac:spMkLst>
        </pc:spChg>
        <pc:spChg chg="add mod">
          <ac:chgData name="He, Jiawen" userId="0ea971ef-7634-4154-9372-ea30a0cfafa9" providerId="ADAL" clId="{1FFBEF7A-CECC-4A77-9A1E-8054DE85C617}" dt="2025-01-07T07:29:20.316" v="50" actId="164"/>
          <ac:spMkLst>
            <pc:docMk/>
            <pc:sldMk cId="999045856" sldId="259"/>
            <ac:spMk id="4" creationId="{3250D528-23B2-6194-710D-364A99CEFE76}"/>
          </ac:spMkLst>
        </pc:spChg>
        <pc:grpChg chg="add mod">
          <ac:chgData name="He, Jiawen" userId="0ea971ef-7634-4154-9372-ea30a0cfafa9" providerId="ADAL" clId="{1FFBEF7A-CECC-4A77-9A1E-8054DE85C617}" dt="2025-01-07T07:29:20.316" v="50" actId="164"/>
          <ac:grpSpMkLst>
            <pc:docMk/>
            <pc:sldMk cId="999045856" sldId="259"/>
            <ac:grpSpMk id="5" creationId="{A42EDB8C-1A82-3360-A684-C77114E66268}"/>
          </ac:grpSpMkLst>
        </pc:grpChg>
        <pc:picChg chg="mod">
          <ac:chgData name="He, Jiawen" userId="0ea971ef-7634-4154-9372-ea30a0cfafa9" providerId="ADAL" clId="{1FFBEF7A-CECC-4A77-9A1E-8054DE85C617}" dt="2025-01-07T07:29:20.316" v="50" actId="164"/>
          <ac:picMkLst>
            <pc:docMk/>
            <pc:sldMk cId="999045856" sldId="259"/>
            <ac:picMk id="3" creationId="{3EDAEAE2-12F5-4BDE-B4D4-599950477797}"/>
          </ac:picMkLst>
        </pc:picChg>
      </pc:sldChg>
      <pc:sldChg chg="addSp modSp mod">
        <pc:chgData name="He, Jiawen" userId="0ea971ef-7634-4154-9372-ea30a0cfafa9" providerId="ADAL" clId="{1FFBEF7A-CECC-4A77-9A1E-8054DE85C617}" dt="2025-01-07T07:29:25.656" v="51" actId="164"/>
        <pc:sldMkLst>
          <pc:docMk/>
          <pc:sldMk cId="3962439596" sldId="260"/>
        </pc:sldMkLst>
        <pc:spChg chg="mod">
          <ac:chgData name="He, Jiawen" userId="0ea971ef-7634-4154-9372-ea30a0cfafa9" providerId="ADAL" clId="{1FFBEF7A-CECC-4A77-9A1E-8054DE85C617}" dt="2025-01-07T07:25:18.435" v="2" actId="27636"/>
          <ac:spMkLst>
            <pc:docMk/>
            <pc:sldMk cId="3962439596" sldId="260"/>
            <ac:spMk id="2" creationId="{FD379272-A5A1-479F-834E-72619595D33B}"/>
          </ac:spMkLst>
        </pc:spChg>
        <pc:spChg chg="add mod">
          <ac:chgData name="He, Jiawen" userId="0ea971ef-7634-4154-9372-ea30a0cfafa9" providerId="ADAL" clId="{1FFBEF7A-CECC-4A77-9A1E-8054DE85C617}" dt="2025-01-07T07:29:25.656" v="51" actId="164"/>
          <ac:spMkLst>
            <pc:docMk/>
            <pc:sldMk cId="3962439596" sldId="260"/>
            <ac:spMk id="4" creationId="{8D4EA083-9C60-9A7E-6621-E39F8D805CD6}"/>
          </ac:spMkLst>
        </pc:spChg>
        <pc:grpChg chg="add mod">
          <ac:chgData name="He, Jiawen" userId="0ea971ef-7634-4154-9372-ea30a0cfafa9" providerId="ADAL" clId="{1FFBEF7A-CECC-4A77-9A1E-8054DE85C617}" dt="2025-01-07T07:29:25.656" v="51" actId="164"/>
          <ac:grpSpMkLst>
            <pc:docMk/>
            <pc:sldMk cId="3962439596" sldId="260"/>
            <ac:grpSpMk id="5" creationId="{F62A95E2-8751-2FB6-F694-D698566F5F8B}"/>
          </ac:grpSpMkLst>
        </pc:grpChg>
        <pc:picChg chg="mod">
          <ac:chgData name="He, Jiawen" userId="0ea971ef-7634-4154-9372-ea30a0cfafa9" providerId="ADAL" clId="{1FFBEF7A-CECC-4A77-9A1E-8054DE85C617}" dt="2025-01-07T07:29:25.656" v="51" actId="164"/>
          <ac:picMkLst>
            <pc:docMk/>
            <pc:sldMk cId="3962439596" sldId="260"/>
            <ac:picMk id="3" creationId="{F6EB14A7-A1B6-4830-9F06-385C03A4F233}"/>
          </ac:picMkLst>
        </pc:picChg>
      </pc:sldChg>
      <pc:sldChg chg="addSp modSp mod">
        <pc:chgData name="He, Jiawen" userId="0ea971ef-7634-4154-9372-ea30a0cfafa9" providerId="ADAL" clId="{1FFBEF7A-CECC-4A77-9A1E-8054DE85C617}" dt="2025-01-07T07:29:31.342" v="52" actId="164"/>
        <pc:sldMkLst>
          <pc:docMk/>
          <pc:sldMk cId="1964100881" sldId="261"/>
        </pc:sldMkLst>
        <pc:spChg chg="mod">
          <ac:chgData name="He, Jiawen" userId="0ea971ef-7634-4154-9372-ea30a0cfafa9" providerId="ADAL" clId="{1FFBEF7A-CECC-4A77-9A1E-8054DE85C617}" dt="2025-01-07T07:25:18.435" v="3" actId="27636"/>
          <ac:spMkLst>
            <pc:docMk/>
            <pc:sldMk cId="1964100881" sldId="261"/>
            <ac:spMk id="2" creationId="{450E6104-4910-46AC-A2F2-55D721F19851}"/>
          </ac:spMkLst>
        </pc:spChg>
        <pc:spChg chg="add mod">
          <ac:chgData name="He, Jiawen" userId="0ea971ef-7634-4154-9372-ea30a0cfafa9" providerId="ADAL" clId="{1FFBEF7A-CECC-4A77-9A1E-8054DE85C617}" dt="2025-01-07T07:29:31.342" v="52" actId="164"/>
          <ac:spMkLst>
            <pc:docMk/>
            <pc:sldMk cId="1964100881" sldId="261"/>
            <ac:spMk id="4" creationId="{64E7D6CC-46E5-3BFE-993B-114E8588ABFF}"/>
          </ac:spMkLst>
        </pc:spChg>
        <pc:grpChg chg="add mod">
          <ac:chgData name="He, Jiawen" userId="0ea971ef-7634-4154-9372-ea30a0cfafa9" providerId="ADAL" clId="{1FFBEF7A-CECC-4A77-9A1E-8054DE85C617}" dt="2025-01-07T07:29:31.342" v="52" actId="164"/>
          <ac:grpSpMkLst>
            <pc:docMk/>
            <pc:sldMk cId="1964100881" sldId="261"/>
            <ac:grpSpMk id="5" creationId="{E24A7B0F-32AE-ED68-498C-221121308061}"/>
          </ac:grpSpMkLst>
        </pc:grpChg>
        <pc:picChg chg="mod">
          <ac:chgData name="He, Jiawen" userId="0ea971ef-7634-4154-9372-ea30a0cfafa9" providerId="ADAL" clId="{1FFBEF7A-CECC-4A77-9A1E-8054DE85C617}" dt="2025-01-07T07:29:31.342" v="52" actId="164"/>
          <ac:picMkLst>
            <pc:docMk/>
            <pc:sldMk cId="1964100881" sldId="261"/>
            <ac:picMk id="3" creationId="{144D8A3E-6FDA-4DA0-8FBD-896CC48E282D}"/>
          </ac:picMkLst>
        </pc:picChg>
      </pc:sldChg>
      <pc:sldChg chg="addSp modSp mod">
        <pc:chgData name="He, Jiawen" userId="0ea971ef-7634-4154-9372-ea30a0cfafa9" providerId="ADAL" clId="{1FFBEF7A-CECC-4A77-9A1E-8054DE85C617}" dt="2025-01-07T07:29:37.624" v="53" actId="164"/>
        <pc:sldMkLst>
          <pc:docMk/>
          <pc:sldMk cId="104778159" sldId="263"/>
        </pc:sldMkLst>
        <pc:spChg chg="mod">
          <ac:chgData name="He, Jiawen" userId="0ea971ef-7634-4154-9372-ea30a0cfafa9" providerId="ADAL" clId="{1FFBEF7A-CECC-4A77-9A1E-8054DE85C617}" dt="2025-01-07T07:25:18.451" v="4" actId="27636"/>
          <ac:spMkLst>
            <pc:docMk/>
            <pc:sldMk cId="104778159" sldId="263"/>
            <ac:spMk id="2" creationId="{F9A80B4E-E8C4-44E6-A739-3B49843C5909}"/>
          </ac:spMkLst>
        </pc:spChg>
        <pc:spChg chg="add mod">
          <ac:chgData name="He, Jiawen" userId="0ea971ef-7634-4154-9372-ea30a0cfafa9" providerId="ADAL" clId="{1FFBEF7A-CECC-4A77-9A1E-8054DE85C617}" dt="2025-01-07T07:29:37.624" v="53" actId="164"/>
          <ac:spMkLst>
            <pc:docMk/>
            <pc:sldMk cId="104778159" sldId="263"/>
            <ac:spMk id="4" creationId="{9A231B11-6056-C841-52D7-723D3F1E3200}"/>
          </ac:spMkLst>
        </pc:spChg>
        <pc:grpChg chg="add mod">
          <ac:chgData name="He, Jiawen" userId="0ea971ef-7634-4154-9372-ea30a0cfafa9" providerId="ADAL" clId="{1FFBEF7A-CECC-4A77-9A1E-8054DE85C617}" dt="2025-01-07T07:29:37.624" v="53" actId="164"/>
          <ac:grpSpMkLst>
            <pc:docMk/>
            <pc:sldMk cId="104778159" sldId="263"/>
            <ac:grpSpMk id="5" creationId="{3392EABD-EC93-1977-A155-7F633A75F4BB}"/>
          </ac:grpSpMkLst>
        </pc:grpChg>
        <pc:picChg chg="mod">
          <ac:chgData name="He, Jiawen" userId="0ea971ef-7634-4154-9372-ea30a0cfafa9" providerId="ADAL" clId="{1FFBEF7A-CECC-4A77-9A1E-8054DE85C617}" dt="2025-01-07T07:29:37.624" v="53" actId="164"/>
          <ac:picMkLst>
            <pc:docMk/>
            <pc:sldMk cId="104778159" sldId="263"/>
            <ac:picMk id="3" creationId="{69D2138A-59BE-411F-B42D-1013362C7525}"/>
          </ac:picMkLst>
        </pc:picChg>
      </pc:sldChg>
      <pc:sldChg chg="addSp modSp mod">
        <pc:chgData name="He, Jiawen" userId="0ea971ef-7634-4154-9372-ea30a0cfafa9" providerId="ADAL" clId="{1FFBEF7A-CECC-4A77-9A1E-8054DE85C617}" dt="2025-01-07T07:29:43.371" v="54" actId="164"/>
        <pc:sldMkLst>
          <pc:docMk/>
          <pc:sldMk cId="166691542" sldId="264"/>
        </pc:sldMkLst>
        <pc:spChg chg="mod">
          <ac:chgData name="He, Jiawen" userId="0ea971ef-7634-4154-9372-ea30a0cfafa9" providerId="ADAL" clId="{1FFBEF7A-CECC-4A77-9A1E-8054DE85C617}" dt="2025-01-07T07:25:18.467" v="5" actId="27636"/>
          <ac:spMkLst>
            <pc:docMk/>
            <pc:sldMk cId="166691542" sldId="264"/>
            <ac:spMk id="2" creationId="{E9C78B0D-D857-45B0-936B-90F625EFA050}"/>
          </ac:spMkLst>
        </pc:spChg>
        <pc:spChg chg="add mod">
          <ac:chgData name="He, Jiawen" userId="0ea971ef-7634-4154-9372-ea30a0cfafa9" providerId="ADAL" clId="{1FFBEF7A-CECC-4A77-9A1E-8054DE85C617}" dt="2025-01-07T07:29:43.371" v="54" actId="164"/>
          <ac:spMkLst>
            <pc:docMk/>
            <pc:sldMk cId="166691542" sldId="264"/>
            <ac:spMk id="4" creationId="{9AF4297A-F761-6D60-4FB6-2F4F1B991E0E}"/>
          </ac:spMkLst>
        </pc:spChg>
        <pc:grpChg chg="add mod">
          <ac:chgData name="He, Jiawen" userId="0ea971ef-7634-4154-9372-ea30a0cfafa9" providerId="ADAL" clId="{1FFBEF7A-CECC-4A77-9A1E-8054DE85C617}" dt="2025-01-07T07:29:43.371" v="54" actId="164"/>
          <ac:grpSpMkLst>
            <pc:docMk/>
            <pc:sldMk cId="166691542" sldId="264"/>
            <ac:grpSpMk id="5" creationId="{75339CAF-EB7F-E3EC-4F9C-ABF0B717F544}"/>
          </ac:grpSpMkLst>
        </pc:grpChg>
        <pc:picChg chg="mod">
          <ac:chgData name="He, Jiawen" userId="0ea971ef-7634-4154-9372-ea30a0cfafa9" providerId="ADAL" clId="{1FFBEF7A-CECC-4A77-9A1E-8054DE85C617}" dt="2025-01-07T07:29:43.371" v="54" actId="164"/>
          <ac:picMkLst>
            <pc:docMk/>
            <pc:sldMk cId="166691542" sldId="264"/>
            <ac:picMk id="3" creationId="{448CC693-0BE8-48C7-A96E-85940D1FC429}"/>
          </ac:picMkLst>
        </pc:picChg>
      </pc:sldChg>
      <pc:sldChg chg="addSp modSp mod">
        <pc:chgData name="He, Jiawen" userId="0ea971ef-7634-4154-9372-ea30a0cfafa9" providerId="ADAL" clId="{1FFBEF7A-CECC-4A77-9A1E-8054DE85C617}" dt="2025-01-07T07:29:48.699" v="55" actId="164"/>
        <pc:sldMkLst>
          <pc:docMk/>
          <pc:sldMk cId="4088493184" sldId="265"/>
        </pc:sldMkLst>
        <pc:spChg chg="mod">
          <ac:chgData name="He, Jiawen" userId="0ea971ef-7634-4154-9372-ea30a0cfafa9" providerId="ADAL" clId="{1FFBEF7A-CECC-4A77-9A1E-8054DE85C617}" dt="2025-01-07T07:25:18.482" v="6" actId="27636"/>
          <ac:spMkLst>
            <pc:docMk/>
            <pc:sldMk cId="4088493184" sldId="265"/>
            <ac:spMk id="2" creationId="{ACAED500-5454-4B2D-BBD3-3D3B61218DE2}"/>
          </ac:spMkLst>
        </pc:spChg>
        <pc:spChg chg="add mod">
          <ac:chgData name="He, Jiawen" userId="0ea971ef-7634-4154-9372-ea30a0cfafa9" providerId="ADAL" clId="{1FFBEF7A-CECC-4A77-9A1E-8054DE85C617}" dt="2025-01-07T07:29:48.699" v="55" actId="164"/>
          <ac:spMkLst>
            <pc:docMk/>
            <pc:sldMk cId="4088493184" sldId="265"/>
            <ac:spMk id="4" creationId="{F7C6227B-9B1E-16AD-6D31-AD1A40CBD468}"/>
          </ac:spMkLst>
        </pc:spChg>
        <pc:grpChg chg="add mod">
          <ac:chgData name="He, Jiawen" userId="0ea971ef-7634-4154-9372-ea30a0cfafa9" providerId="ADAL" clId="{1FFBEF7A-CECC-4A77-9A1E-8054DE85C617}" dt="2025-01-07T07:29:48.699" v="55" actId="164"/>
          <ac:grpSpMkLst>
            <pc:docMk/>
            <pc:sldMk cId="4088493184" sldId="265"/>
            <ac:grpSpMk id="5" creationId="{FDDF93C6-558A-01B8-86B3-A756CAAF8210}"/>
          </ac:grpSpMkLst>
        </pc:grpChg>
        <pc:picChg chg="mod">
          <ac:chgData name="He, Jiawen" userId="0ea971ef-7634-4154-9372-ea30a0cfafa9" providerId="ADAL" clId="{1FFBEF7A-CECC-4A77-9A1E-8054DE85C617}" dt="2025-01-07T07:29:48.699" v="55" actId="164"/>
          <ac:picMkLst>
            <pc:docMk/>
            <pc:sldMk cId="4088493184" sldId="265"/>
            <ac:picMk id="3" creationId="{C6D0316F-CDB0-4522-9A9A-65E93DD2D92C}"/>
          </ac:picMkLst>
        </pc:picChg>
      </pc:sldChg>
      <pc:sldChg chg="addSp modSp mod">
        <pc:chgData name="He, Jiawen" userId="0ea971ef-7634-4154-9372-ea30a0cfafa9" providerId="ADAL" clId="{1FFBEF7A-CECC-4A77-9A1E-8054DE85C617}" dt="2025-01-07T07:29:54.418" v="56" actId="164"/>
        <pc:sldMkLst>
          <pc:docMk/>
          <pc:sldMk cId="45483005" sldId="266"/>
        </pc:sldMkLst>
        <pc:spChg chg="mod">
          <ac:chgData name="He, Jiawen" userId="0ea971ef-7634-4154-9372-ea30a0cfafa9" providerId="ADAL" clId="{1FFBEF7A-CECC-4A77-9A1E-8054DE85C617}" dt="2025-01-07T07:25:18.482" v="7" actId="27636"/>
          <ac:spMkLst>
            <pc:docMk/>
            <pc:sldMk cId="45483005" sldId="266"/>
            <ac:spMk id="2" creationId="{F668FE0F-09E6-43D5-A294-95A1024163E9}"/>
          </ac:spMkLst>
        </pc:spChg>
        <pc:spChg chg="add mod">
          <ac:chgData name="He, Jiawen" userId="0ea971ef-7634-4154-9372-ea30a0cfafa9" providerId="ADAL" clId="{1FFBEF7A-CECC-4A77-9A1E-8054DE85C617}" dt="2025-01-07T07:29:54.418" v="56" actId="164"/>
          <ac:spMkLst>
            <pc:docMk/>
            <pc:sldMk cId="45483005" sldId="266"/>
            <ac:spMk id="4" creationId="{13457C37-E1E8-E597-B621-5471E0F0ACB5}"/>
          </ac:spMkLst>
        </pc:spChg>
        <pc:grpChg chg="add mod">
          <ac:chgData name="He, Jiawen" userId="0ea971ef-7634-4154-9372-ea30a0cfafa9" providerId="ADAL" clId="{1FFBEF7A-CECC-4A77-9A1E-8054DE85C617}" dt="2025-01-07T07:29:54.418" v="56" actId="164"/>
          <ac:grpSpMkLst>
            <pc:docMk/>
            <pc:sldMk cId="45483005" sldId="266"/>
            <ac:grpSpMk id="5" creationId="{3DA8E34C-0D5E-5934-8E92-E4DB69226B85}"/>
          </ac:grpSpMkLst>
        </pc:grpChg>
        <pc:picChg chg="mod">
          <ac:chgData name="He, Jiawen" userId="0ea971ef-7634-4154-9372-ea30a0cfafa9" providerId="ADAL" clId="{1FFBEF7A-CECC-4A77-9A1E-8054DE85C617}" dt="2025-01-07T07:29:54.418" v="56" actId="164"/>
          <ac:picMkLst>
            <pc:docMk/>
            <pc:sldMk cId="45483005" sldId="266"/>
            <ac:picMk id="3" creationId="{9827EFC7-21D9-4999-BBB0-83E064F2CB7D}"/>
          </ac:picMkLst>
        </pc:picChg>
      </pc:sldChg>
      <pc:sldChg chg="addSp modSp">
        <pc:chgData name="He, Jiawen" userId="0ea971ef-7634-4154-9372-ea30a0cfafa9" providerId="ADAL" clId="{1FFBEF7A-CECC-4A77-9A1E-8054DE85C617}" dt="2025-01-07T07:29:59.741" v="57" actId="164"/>
        <pc:sldMkLst>
          <pc:docMk/>
          <pc:sldMk cId="244642428" sldId="267"/>
        </pc:sldMkLst>
        <pc:spChg chg="add mod">
          <ac:chgData name="He, Jiawen" userId="0ea971ef-7634-4154-9372-ea30a0cfafa9" providerId="ADAL" clId="{1FFBEF7A-CECC-4A77-9A1E-8054DE85C617}" dt="2025-01-07T07:29:59.741" v="57" actId="164"/>
          <ac:spMkLst>
            <pc:docMk/>
            <pc:sldMk cId="244642428" sldId="267"/>
            <ac:spMk id="4" creationId="{BFFA422F-21C2-4462-D2A3-588BD8670057}"/>
          </ac:spMkLst>
        </pc:spChg>
        <pc:grpChg chg="add mod">
          <ac:chgData name="He, Jiawen" userId="0ea971ef-7634-4154-9372-ea30a0cfafa9" providerId="ADAL" clId="{1FFBEF7A-CECC-4A77-9A1E-8054DE85C617}" dt="2025-01-07T07:29:59.741" v="57" actId="164"/>
          <ac:grpSpMkLst>
            <pc:docMk/>
            <pc:sldMk cId="244642428" sldId="267"/>
            <ac:grpSpMk id="5" creationId="{FB876254-C32D-A239-6B6E-52298E7F6E86}"/>
          </ac:grpSpMkLst>
        </pc:grpChg>
        <pc:picChg chg="mod">
          <ac:chgData name="He, Jiawen" userId="0ea971ef-7634-4154-9372-ea30a0cfafa9" providerId="ADAL" clId="{1FFBEF7A-CECC-4A77-9A1E-8054DE85C617}" dt="2025-01-07T07:29:59.741" v="57" actId="164"/>
          <ac:picMkLst>
            <pc:docMk/>
            <pc:sldMk cId="244642428" sldId="267"/>
            <ac:picMk id="3" creationId="{33817D79-C0BB-4FAF-96AD-65A569171BB1}"/>
          </ac:picMkLst>
        </pc:picChg>
      </pc:sldChg>
      <pc:sldChg chg="addSp modSp mod">
        <pc:chgData name="He, Jiawen" userId="0ea971ef-7634-4154-9372-ea30a0cfafa9" providerId="ADAL" clId="{1FFBEF7A-CECC-4A77-9A1E-8054DE85C617}" dt="2025-01-07T07:30:04.689" v="58" actId="164"/>
        <pc:sldMkLst>
          <pc:docMk/>
          <pc:sldMk cId="2795387266" sldId="269"/>
        </pc:sldMkLst>
        <pc:spChg chg="mod">
          <ac:chgData name="He, Jiawen" userId="0ea971ef-7634-4154-9372-ea30a0cfafa9" providerId="ADAL" clId="{1FFBEF7A-CECC-4A77-9A1E-8054DE85C617}" dt="2025-01-07T07:25:18.498" v="8" actId="27636"/>
          <ac:spMkLst>
            <pc:docMk/>
            <pc:sldMk cId="2795387266" sldId="269"/>
            <ac:spMk id="2" creationId="{83BF29F2-4530-4C28-8AA3-74864FA05ACB}"/>
          </ac:spMkLst>
        </pc:spChg>
        <pc:spChg chg="add mod">
          <ac:chgData name="He, Jiawen" userId="0ea971ef-7634-4154-9372-ea30a0cfafa9" providerId="ADAL" clId="{1FFBEF7A-CECC-4A77-9A1E-8054DE85C617}" dt="2025-01-07T07:30:04.689" v="58" actId="164"/>
          <ac:spMkLst>
            <pc:docMk/>
            <pc:sldMk cId="2795387266" sldId="269"/>
            <ac:spMk id="4" creationId="{F115D2E3-EF92-9AD3-AA3C-289872790540}"/>
          </ac:spMkLst>
        </pc:spChg>
        <pc:grpChg chg="add mod">
          <ac:chgData name="He, Jiawen" userId="0ea971ef-7634-4154-9372-ea30a0cfafa9" providerId="ADAL" clId="{1FFBEF7A-CECC-4A77-9A1E-8054DE85C617}" dt="2025-01-07T07:30:04.689" v="58" actId="164"/>
          <ac:grpSpMkLst>
            <pc:docMk/>
            <pc:sldMk cId="2795387266" sldId="269"/>
            <ac:grpSpMk id="5" creationId="{2E51EBF4-C343-7634-B9E9-6FFEF6F1146A}"/>
          </ac:grpSpMkLst>
        </pc:grpChg>
        <pc:picChg chg="mod">
          <ac:chgData name="He, Jiawen" userId="0ea971ef-7634-4154-9372-ea30a0cfafa9" providerId="ADAL" clId="{1FFBEF7A-CECC-4A77-9A1E-8054DE85C617}" dt="2025-01-07T07:30:04.689" v="58" actId="164"/>
          <ac:picMkLst>
            <pc:docMk/>
            <pc:sldMk cId="2795387266" sldId="269"/>
            <ac:picMk id="3" creationId="{537F27C1-FC84-40A5-B7A0-84F1FFD4B92F}"/>
          </ac:picMkLst>
        </pc:picChg>
      </pc:sldChg>
      <pc:sldChg chg="addSp modSp mod">
        <pc:chgData name="He, Jiawen" userId="0ea971ef-7634-4154-9372-ea30a0cfafa9" providerId="ADAL" clId="{1FFBEF7A-CECC-4A77-9A1E-8054DE85C617}" dt="2025-01-07T07:30:09.338" v="59" actId="164"/>
        <pc:sldMkLst>
          <pc:docMk/>
          <pc:sldMk cId="2015095409" sldId="270"/>
        </pc:sldMkLst>
        <pc:spChg chg="mod">
          <ac:chgData name="He, Jiawen" userId="0ea971ef-7634-4154-9372-ea30a0cfafa9" providerId="ADAL" clId="{1FFBEF7A-CECC-4A77-9A1E-8054DE85C617}" dt="2025-01-07T07:25:18.521" v="9" actId="27636"/>
          <ac:spMkLst>
            <pc:docMk/>
            <pc:sldMk cId="2015095409" sldId="270"/>
            <ac:spMk id="2" creationId="{515F8E17-0BC5-476D-A65D-D64C84CF62EB}"/>
          </ac:spMkLst>
        </pc:spChg>
        <pc:spChg chg="add mod">
          <ac:chgData name="He, Jiawen" userId="0ea971ef-7634-4154-9372-ea30a0cfafa9" providerId="ADAL" clId="{1FFBEF7A-CECC-4A77-9A1E-8054DE85C617}" dt="2025-01-07T07:30:09.338" v="59" actId="164"/>
          <ac:spMkLst>
            <pc:docMk/>
            <pc:sldMk cId="2015095409" sldId="270"/>
            <ac:spMk id="4" creationId="{CEC8550E-65AE-FE3C-A56C-E7394BB7D38B}"/>
          </ac:spMkLst>
        </pc:spChg>
        <pc:grpChg chg="add mod">
          <ac:chgData name="He, Jiawen" userId="0ea971ef-7634-4154-9372-ea30a0cfafa9" providerId="ADAL" clId="{1FFBEF7A-CECC-4A77-9A1E-8054DE85C617}" dt="2025-01-07T07:30:09.338" v="59" actId="164"/>
          <ac:grpSpMkLst>
            <pc:docMk/>
            <pc:sldMk cId="2015095409" sldId="270"/>
            <ac:grpSpMk id="5" creationId="{8A0D614B-D106-2834-C6BC-09E7795EEB79}"/>
          </ac:grpSpMkLst>
        </pc:grpChg>
        <pc:picChg chg="mod">
          <ac:chgData name="He, Jiawen" userId="0ea971ef-7634-4154-9372-ea30a0cfafa9" providerId="ADAL" clId="{1FFBEF7A-CECC-4A77-9A1E-8054DE85C617}" dt="2025-01-07T07:30:09.338" v="59" actId="164"/>
          <ac:picMkLst>
            <pc:docMk/>
            <pc:sldMk cId="2015095409" sldId="270"/>
            <ac:picMk id="3" creationId="{D6498E3B-B898-4E8D-9ACE-EBC7611592BD}"/>
          </ac:picMkLst>
        </pc:picChg>
      </pc:sldChg>
      <pc:sldChg chg="addSp modSp mod">
        <pc:chgData name="He, Jiawen" userId="0ea971ef-7634-4154-9372-ea30a0cfafa9" providerId="ADAL" clId="{1FFBEF7A-CECC-4A77-9A1E-8054DE85C617}" dt="2025-01-07T07:30:13.420" v="60" actId="164"/>
        <pc:sldMkLst>
          <pc:docMk/>
          <pc:sldMk cId="198829975" sldId="271"/>
        </pc:sldMkLst>
        <pc:spChg chg="mod">
          <ac:chgData name="He, Jiawen" userId="0ea971ef-7634-4154-9372-ea30a0cfafa9" providerId="ADAL" clId="{1FFBEF7A-CECC-4A77-9A1E-8054DE85C617}" dt="2025-01-07T07:25:18.561" v="10" actId="27636"/>
          <ac:spMkLst>
            <pc:docMk/>
            <pc:sldMk cId="198829975" sldId="271"/>
            <ac:spMk id="2" creationId="{F26CBAE7-DDDB-4888-9D40-92869B18A2E8}"/>
          </ac:spMkLst>
        </pc:spChg>
        <pc:spChg chg="add mod">
          <ac:chgData name="He, Jiawen" userId="0ea971ef-7634-4154-9372-ea30a0cfafa9" providerId="ADAL" clId="{1FFBEF7A-CECC-4A77-9A1E-8054DE85C617}" dt="2025-01-07T07:30:13.420" v="60" actId="164"/>
          <ac:spMkLst>
            <pc:docMk/>
            <pc:sldMk cId="198829975" sldId="271"/>
            <ac:spMk id="4" creationId="{91E4D0BD-91CE-A1B4-6A20-BFD9F0424B9A}"/>
          </ac:spMkLst>
        </pc:spChg>
        <pc:grpChg chg="add mod">
          <ac:chgData name="He, Jiawen" userId="0ea971ef-7634-4154-9372-ea30a0cfafa9" providerId="ADAL" clId="{1FFBEF7A-CECC-4A77-9A1E-8054DE85C617}" dt="2025-01-07T07:30:13.420" v="60" actId="164"/>
          <ac:grpSpMkLst>
            <pc:docMk/>
            <pc:sldMk cId="198829975" sldId="271"/>
            <ac:grpSpMk id="5" creationId="{9D1FDBEC-2987-8F2C-0D7B-FD9C7DC69F35}"/>
          </ac:grpSpMkLst>
        </pc:grpChg>
        <pc:picChg chg="mod">
          <ac:chgData name="He, Jiawen" userId="0ea971ef-7634-4154-9372-ea30a0cfafa9" providerId="ADAL" clId="{1FFBEF7A-CECC-4A77-9A1E-8054DE85C617}" dt="2025-01-07T07:30:13.420" v="60" actId="164"/>
          <ac:picMkLst>
            <pc:docMk/>
            <pc:sldMk cId="198829975" sldId="271"/>
            <ac:picMk id="3" creationId="{F6FBF58A-95B5-4CB8-91EF-8382776238DF}"/>
          </ac:picMkLst>
        </pc:picChg>
      </pc:sldChg>
      <pc:sldChg chg="addSp modSp mod">
        <pc:chgData name="He, Jiawen" userId="0ea971ef-7634-4154-9372-ea30a0cfafa9" providerId="ADAL" clId="{1FFBEF7A-CECC-4A77-9A1E-8054DE85C617}" dt="2025-01-07T07:30:18.212" v="61" actId="164"/>
        <pc:sldMkLst>
          <pc:docMk/>
          <pc:sldMk cId="528753899" sldId="272"/>
        </pc:sldMkLst>
        <pc:spChg chg="mod">
          <ac:chgData name="He, Jiawen" userId="0ea971ef-7634-4154-9372-ea30a0cfafa9" providerId="ADAL" clId="{1FFBEF7A-CECC-4A77-9A1E-8054DE85C617}" dt="2025-01-07T07:25:18.576" v="11" actId="27636"/>
          <ac:spMkLst>
            <pc:docMk/>
            <pc:sldMk cId="528753899" sldId="272"/>
            <ac:spMk id="2" creationId="{6C95C2F2-2374-4F0E-9EE0-50A4FF91E032}"/>
          </ac:spMkLst>
        </pc:spChg>
        <pc:spChg chg="add mod">
          <ac:chgData name="He, Jiawen" userId="0ea971ef-7634-4154-9372-ea30a0cfafa9" providerId="ADAL" clId="{1FFBEF7A-CECC-4A77-9A1E-8054DE85C617}" dt="2025-01-07T07:30:18.212" v="61" actId="164"/>
          <ac:spMkLst>
            <pc:docMk/>
            <pc:sldMk cId="528753899" sldId="272"/>
            <ac:spMk id="4" creationId="{B1EB1A4C-34E0-3D6D-9F20-2D48A118C3AF}"/>
          </ac:spMkLst>
        </pc:spChg>
        <pc:grpChg chg="add mod">
          <ac:chgData name="He, Jiawen" userId="0ea971ef-7634-4154-9372-ea30a0cfafa9" providerId="ADAL" clId="{1FFBEF7A-CECC-4A77-9A1E-8054DE85C617}" dt="2025-01-07T07:30:18.212" v="61" actId="164"/>
          <ac:grpSpMkLst>
            <pc:docMk/>
            <pc:sldMk cId="528753899" sldId="272"/>
            <ac:grpSpMk id="5" creationId="{76A5B446-66EB-33B2-4697-CC5F0EA6BCA4}"/>
          </ac:grpSpMkLst>
        </pc:grpChg>
        <pc:picChg chg="mod">
          <ac:chgData name="He, Jiawen" userId="0ea971ef-7634-4154-9372-ea30a0cfafa9" providerId="ADAL" clId="{1FFBEF7A-CECC-4A77-9A1E-8054DE85C617}" dt="2025-01-07T07:30:18.212" v="61" actId="164"/>
          <ac:picMkLst>
            <pc:docMk/>
            <pc:sldMk cId="528753899" sldId="272"/>
            <ac:picMk id="3" creationId="{D2523AA2-9F5E-4E69-A3D0-AC2D1F72CA14}"/>
          </ac:picMkLst>
        </pc:picChg>
      </pc:sldChg>
      <pc:sldChg chg="addSp modSp mod">
        <pc:chgData name="He, Jiawen" userId="0ea971ef-7634-4154-9372-ea30a0cfafa9" providerId="ADAL" clId="{1FFBEF7A-CECC-4A77-9A1E-8054DE85C617}" dt="2025-01-07T07:30:22.341" v="62" actId="164"/>
        <pc:sldMkLst>
          <pc:docMk/>
          <pc:sldMk cId="2592513282" sldId="273"/>
        </pc:sldMkLst>
        <pc:spChg chg="mod">
          <ac:chgData name="He, Jiawen" userId="0ea971ef-7634-4154-9372-ea30a0cfafa9" providerId="ADAL" clId="{1FFBEF7A-CECC-4A77-9A1E-8054DE85C617}" dt="2025-01-07T07:25:18.592" v="12" actId="27636"/>
          <ac:spMkLst>
            <pc:docMk/>
            <pc:sldMk cId="2592513282" sldId="273"/>
            <ac:spMk id="2" creationId="{9B253097-37A4-431C-BD88-C8A69E1C1E8C}"/>
          </ac:spMkLst>
        </pc:spChg>
        <pc:spChg chg="add mod">
          <ac:chgData name="He, Jiawen" userId="0ea971ef-7634-4154-9372-ea30a0cfafa9" providerId="ADAL" clId="{1FFBEF7A-CECC-4A77-9A1E-8054DE85C617}" dt="2025-01-07T07:30:22.341" v="62" actId="164"/>
          <ac:spMkLst>
            <pc:docMk/>
            <pc:sldMk cId="2592513282" sldId="273"/>
            <ac:spMk id="4" creationId="{66812629-B657-1709-0FBC-772FBAE54A60}"/>
          </ac:spMkLst>
        </pc:spChg>
        <pc:grpChg chg="add mod">
          <ac:chgData name="He, Jiawen" userId="0ea971ef-7634-4154-9372-ea30a0cfafa9" providerId="ADAL" clId="{1FFBEF7A-CECC-4A77-9A1E-8054DE85C617}" dt="2025-01-07T07:30:22.341" v="62" actId="164"/>
          <ac:grpSpMkLst>
            <pc:docMk/>
            <pc:sldMk cId="2592513282" sldId="273"/>
            <ac:grpSpMk id="5" creationId="{21A81E9F-4952-6D56-D4ED-6008B58D3962}"/>
          </ac:grpSpMkLst>
        </pc:grpChg>
        <pc:picChg chg="mod">
          <ac:chgData name="He, Jiawen" userId="0ea971ef-7634-4154-9372-ea30a0cfafa9" providerId="ADAL" clId="{1FFBEF7A-CECC-4A77-9A1E-8054DE85C617}" dt="2025-01-07T07:30:22.341" v="62" actId="164"/>
          <ac:picMkLst>
            <pc:docMk/>
            <pc:sldMk cId="2592513282" sldId="273"/>
            <ac:picMk id="3" creationId="{60F7C4F1-FC59-437B-A169-3ECB592061E1}"/>
          </ac:picMkLst>
        </pc:picChg>
      </pc:sldChg>
      <pc:sldChg chg="addSp modSp">
        <pc:chgData name="He, Jiawen" userId="0ea971ef-7634-4154-9372-ea30a0cfafa9" providerId="ADAL" clId="{1FFBEF7A-CECC-4A77-9A1E-8054DE85C617}" dt="2025-01-07T07:30:26.926" v="63" actId="164"/>
        <pc:sldMkLst>
          <pc:docMk/>
          <pc:sldMk cId="3221032710" sldId="274"/>
        </pc:sldMkLst>
        <pc:spChg chg="add mod">
          <ac:chgData name="He, Jiawen" userId="0ea971ef-7634-4154-9372-ea30a0cfafa9" providerId="ADAL" clId="{1FFBEF7A-CECC-4A77-9A1E-8054DE85C617}" dt="2025-01-07T07:30:26.926" v="63" actId="164"/>
          <ac:spMkLst>
            <pc:docMk/>
            <pc:sldMk cId="3221032710" sldId="274"/>
            <ac:spMk id="4" creationId="{41FF614F-1D84-191C-639C-86F50E8AFE23}"/>
          </ac:spMkLst>
        </pc:spChg>
        <pc:grpChg chg="add mod">
          <ac:chgData name="He, Jiawen" userId="0ea971ef-7634-4154-9372-ea30a0cfafa9" providerId="ADAL" clId="{1FFBEF7A-CECC-4A77-9A1E-8054DE85C617}" dt="2025-01-07T07:30:26.926" v="63" actId="164"/>
          <ac:grpSpMkLst>
            <pc:docMk/>
            <pc:sldMk cId="3221032710" sldId="274"/>
            <ac:grpSpMk id="5" creationId="{BF555094-4B63-152E-71AB-0140B5D1C704}"/>
          </ac:grpSpMkLst>
        </pc:grpChg>
        <pc:picChg chg="mod">
          <ac:chgData name="He, Jiawen" userId="0ea971ef-7634-4154-9372-ea30a0cfafa9" providerId="ADAL" clId="{1FFBEF7A-CECC-4A77-9A1E-8054DE85C617}" dt="2025-01-07T07:30:26.926" v="63" actId="164"/>
          <ac:picMkLst>
            <pc:docMk/>
            <pc:sldMk cId="3221032710" sldId="274"/>
            <ac:picMk id="3" creationId="{60EBB7F8-C32D-49FD-B437-B1570272810E}"/>
          </ac:picMkLst>
        </pc:picChg>
      </pc:sldChg>
      <pc:sldChg chg="addSp modSp">
        <pc:chgData name="He, Jiawen" userId="0ea971ef-7634-4154-9372-ea30a0cfafa9" providerId="ADAL" clId="{1FFBEF7A-CECC-4A77-9A1E-8054DE85C617}" dt="2025-01-07T07:30:31.496" v="64" actId="164"/>
        <pc:sldMkLst>
          <pc:docMk/>
          <pc:sldMk cId="3280148701" sldId="275"/>
        </pc:sldMkLst>
        <pc:spChg chg="add mod">
          <ac:chgData name="He, Jiawen" userId="0ea971ef-7634-4154-9372-ea30a0cfafa9" providerId="ADAL" clId="{1FFBEF7A-CECC-4A77-9A1E-8054DE85C617}" dt="2025-01-07T07:30:31.496" v="64" actId="164"/>
          <ac:spMkLst>
            <pc:docMk/>
            <pc:sldMk cId="3280148701" sldId="275"/>
            <ac:spMk id="4" creationId="{5BB56191-314C-BC1B-53AC-F2CFB25590B2}"/>
          </ac:spMkLst>
        </pc:spChg>
        <pc:grpChg chg="add mod">
          <ac:chgData name="He, Jiawen" userId="0ea971ef-7634-4154-9372-ea30a0cfafa9" providerId="ADAL" clId="{1FFBEF7A-CECC-4A77-9A1E-8054DE85C617}" dt="2025-01-07T07:30:31.496" v="64" actId="164"/>
          <ac:grpSpMkLst>
            <pc:docMk/>
            <pc:sldMk cId="3280148701" sldId="275"/>
            <ac:grpSpMk id="5" creationId="{0E880789-6C0F-CCEF-4A77-9E20D6C040B2}"/>
          </ac:grpSpMkLst>
        </pc:grpChg>
        <pc:picChg chg="mod">
          <ac:chgData name="He, Jiawen" userId="0ea971ef-7634-4154-9372-ea30a0cfafa9" providerId="ADAL" clId="{1FFBEF7A-CECC-4A77-9A1E-8054DE85C617}" dt="2025-01-07T07:30:31.496" v="64" actId="164"/>
          <ac:picMkLst>
            <pc:docMk/>
            <pc:sldMk cId="3280148701" sldId="275"/>
            <ac:picMk id="3" creationId="{D58CA24D-782F-40D3-96F7-2399F3E087A3}"/>
          </ac:picMkLst>
        </pc:picChg>
      </pc:sldChg>
    </pc:docChg>
  </pc:docChgLst>
  <pc:docChgLst>
    <pc:chgData name="He, Jiawen" userId="0ea971ef-7634-4154-9372-ea30a0cfafa9" providerId="ADAL" clId="{A3B8DEF6-6405-47FD-8995-50828D8AFD47}"/>
    <pc:docChg chg="modSld">
      <pc:chgData name="He, Jiawen" userId="0ea971ef-7634-4154-9372-ea30a0cfafa9" providerId="ADAL" clId="{A3B8DEF6-6405-47FD-8995-50828D8AFD47}" dt="2024-11-18T09:58:11.722" v="6" actId="1076"/>
      <pc:docMkLst>
        <pc:docMk/>
      </pc:docMkLst>
      <pc:sldChg chg="addSp modSp mod">
        <pc:chgData name="He, Jiawen" userId="0ea971ef-7634-4154-9372-ea30a0cfafa9" providerId="ADAL" clId="{A3B8DEF6-6405-47FD-8995-50828D8AFD47}" dt="2024-11-18T09:58:11.722" v="6" actId="1076"/>
        <pc:sldMkLst>
          <pc:docMk/>
          <pc:sldMk cId="3198060889" sldId="256"/>
        </pc:sldMkLst>
        <pc:spChg chg="add mod">
          <ac:chgData name="He, Jiawen" userId="0ea971ef-7634-4154-9372-ea30a0cfafa9" providerId="ADAL" clId="{A3B8DEF6-6405-47FD-8995-50828D8AFD47}" dt="2024-11-18T09:58:11.722" v="6" actId="1076"/>
          <ac:spMkLst>
            <pc:docMk/>
            <pc:sldMk cId="3198060889" sldId="256"/>
            <ac:spMk id="5" creationId="{AF8B0A19-4E7F-1FEC-73B6-ABE8F25DA79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D993-5B4D-4D76-89DF-C45FD73E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EFDFE-CA16-44A5-B431-EBB87288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6F9C0-FED6-49D5-B032-22FD88DC10F8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4BA91-993F-4D1B-AA19-48B33D44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18733-FA69-4C4A-B56D-04C6CAB2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A774-2A82-4A96-8E71-024D38B84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5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3AE983-2498-4B4D-81EB-A7A08F22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BF455-6569-4122-9409-F72FB0D1C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9EFB-3B7C-4B2D-AC6A-9A212CC5B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F9C0-FED6-49D5-B032-22FD88DC10F8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46DC4-6409-40E0-A94B-F6EF1BC7C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98522-3628-47D4-9788-95725C1EF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6A774-2A82-4A96-8E71-024D38B84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7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93C445-E906-42AE-AD92-02F408BC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Epithelial Cytokines in Asthma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3A512F1-BC27-404D-2884-9852D142CF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2DC0DAF-E28B-3902-9F34-F1BA52ADF062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2F3FD00-EB17-43B0-B374-26BD40E04069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F8B0A19-4E7F-1FEC-73B6-ABE8F25DA791}"/>
                  </a:ext>
                </a:extLst>
              </p:cNvPr>
              <p:cNvSpPr txBox="1"/>
              <p:nvPr/>
            </p:nvSpPr>
            <p:spPr>
              <a:xfrm>
                <a:off x="489871" y="6591346"/>
                <a:ext cx="11517402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</a:rPr>
                  <a:t>CN-142727; date of preparation: Dec 2024.         © 2025 AstraZeneca. All Rights Reserved. This information is intended for healthcare professionals only. EpiCentral is sponsored and developed by Amgen and AstraZeneca.</a:t>
                </a: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81E6D0F-B938-4194-F87B-D33582D550F1}"/>
                </a:ext>
              </a:extLst>
            </p:cNvPr>
            <p:cNvSpPr/>
            <p:nvPr/>
          </p:nvSpPr>
          <p:spPr>
            <a:xfrm>
              <a:off x="2093495" y="6340081"/>
              <a:ext cx="1419726" cy="215444"/>
            </a:xfrm>
            <a:prstGeom prst="rect">
              <a:avLst/>
            </a:prstGeom>
            <a:solidFill>
              <a:srgbClr val="4610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B20FA1A-6100-B013-BDEF-025A43035ED8}"/>
                </a:ext>
              </a:extLst>
            </p:cNvPr>
            <p:cNvSpPr/>
            <p:nvPr/>
          </p:nvSpPr>
          <p:spPr>
            <a:xfrm>
              <a:off x="587229" y="6340081"/>
              <a:ext cx="1506266" cy="215444"/>
            </a:xfrm>
            <a:prstGeom prst="rect">
              <a:avLst/>
            </a:prstGeom>
            <a:solidFill>
              <a:srgbClr val="3A14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806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AED500-5454-4B2D-BBD3-3D3B6121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Environmental Exposures Act On the Epithelium to </a:t>
            </a:r>
            <a:br>
              <a:rPr lang="en-US"/>
            </a:br>
            <a:r>
              <a:rPr lang="en-US"/>
              <a:t>Trigger Release of Epithelial Cytokines, Which Drive </a:t>
            </a:r>
            <a:br>
              <a:rPr lang="en-US"/>
            </a:br>
            <a:r>
              <a:rPr lang="en-US"/>
              <a:t>Downstream Responses</a:t>
            </a:r>
            <a:r>
              <a:rPr lang="en-US" baseline="30000"/>
              <a:t>1,2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DDF93C6-558A-01B8-86B3-A756CAAF821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D0316F-CDB0-4522-9A9A-65E93DD2D92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7C6227B-9B1E-16AD-6D31-AD1A40CBD468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4931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68FE0F-09E6-43D5-A294-95A10241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Epithelial Cytokines Are Thought to Drive Allergic and </a:t>
            </a:r>
            <a:br>
              <a:rPr lang="en-US"/>
            </a:br>
            <a:r>
              <a:rPr lang="en-US"/>
              <a:t>Eosinophilic Inflammation and T2-Independent Effects </a:t>
            </a:r>
            <a:br>
              <a:rPr lang="en-US"/>
            </a:br>
            <a:r>
              <a:rPr lang="en-US"/>
              <a:t>From the Top of the Cascade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DA8E34C-0D5E-5934-8E92-E4DB69226B8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27EFC7-21D9-4999-BBB0-83E064F2CB7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3457C37-E1E8-E597-B621-5471E0F0ACB5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CB6653-7D32-4EA9-A625-AFD03BB2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Might Epithelial Cytokines Be Involved in AHR?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876254-C32D-A239-6B6E-52298E7F6E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817D79-C0BB-4FAF-96AD-65A569171BB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FFA422F-21C2-4462-D2A3-588BD8670057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4242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753610-8D67-4FAE-AFF9-FDC5391B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Cytokines in </a:t>
            </a:r>
            <a:br>
              <a:rPr lang="en-US"/>
            </a:br>
            <a:r>
              <a:rPr lang="en-US"/>
              <a:t>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603F85-D591-4648-AC10-E0DD2D53B0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5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BF29F2-4530-4C28-8AA3-74864FA0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1–7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E51EBF4-C343-7634-B9E9-6FFEF6F1146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7F27C1-FC84-40A5-B7A0-84F1FFD4B92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115D2E3-EF92-9AD3-AA3C-289872790540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3872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5F8E17-0BC5-476D-A65D-D64C84CF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TSLP Has Been Associated With Exacerbation Risk in </a:t>
            </a:r>
            <a:br>
              <a:rPr lang="en-US"/>
            </a:br>
            <a:r>
              <a:rPr lang="en-US"/>
              <a:t>Severe Asthma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A0D614B-D106-2834-C6BC-09E7795EEB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6498E3B-B898-4E8D-9ACE-EBC7611592B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EC8550E-65AE-FE3C-A56C-E7394BB7D38B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0954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6CBAE7-DDDB-4888-9D40-92869B18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Airway TSLP and IL-33 Expression Increases With </a:t>
            </a:r>
            <a:br>
              <a:rPr lang="en-US"/>
            </a:br>
            <a:r>
              <a:rPr lang="en-US"/>
              <a:t>Asthma Severity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D1FDBEC-2987-8F2C-0D7B-FD9C7DC69F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FBF58A-95B5-4CB8-91EF-8382776238D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1E4D0BD-91CE-A1B4-6A20-BFD9F0424B9A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2997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95C2F2-2374-4F0E-9EE0-50A4FF91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Airway TSLP and IL-33 Expression Correlates With </a:t>
            </a:r>
            <a:br>
              <a:rPr lang="en-US"/>
            </a:br>
            <a:r>
              <a:rPr lang="en-US"/>
              <a:t>Reduced Lung Function in Patients With Asthma</a:t>
            </a:r>
            <a:r>
              <a:rPr lang="en-US" baseline="30000"/>
              <a:t>1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6A5B446-66EB-33B2-4697-CC5F0EA6BCA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523AA2-9F5E-4E69-A3D0-AC2D1F72CA1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1EB1A4C-34E0-3D6D-9F20-2D48A118C3AF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75389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253097-37A4-431C-BD88-C8A69E1C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TSLP, IL-33, and IL-25 Expression Increases in the Epithelium </a:t>
            </a:r>
            <a:br>
              <a:rPr lang="en-US"/>
            </a:br>
            <a:r>
              <a:rPr lang="en-US"/>
              <a:t>Following Bronchial Allergen Challenge</a:t>
            </a:r>
            <a:r>
              <a:rPr lang="en-US" baseline="30000"/>
              <a:t>1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1A81E9F-4952-6D56-D4ED-6008B58D39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F7C4F1-FC59-437B-A169-3ECB592061E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6812629-B657-1709-0FBC-772FBAE54A60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51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7CC7E2-7C50-4DF5-AD2D-B400D398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TSLP, IL-33 and IL-25 May Contribute to Airway Remodeling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F555094-4B63-152E-71AB-0140B5D1C70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EBB7F8-C32D-49FD-B437-B1570272810E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1FF614F-1D84-191C-639C-86F50E8AFE23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10327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96F744-4915-4EAA-8BC0-09E360E9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A87B6C2-4FAE-ECE3-8179-826391D7B5E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65187F-AC17-4F5A-8F0B-8C07E7902A9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32BF117-6015-A6E7-185D-FE920EA50528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22740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617C4-C419-43EA-AE03-9778A39B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E880789-6C0F-CCEF-4A77-9E20D6C040B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58CA24D-782F-40D3-96F7-2399F3E087A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BB56191-314C-BC1B-53AC-F2CFB25590B2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1487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D99A2A-6343-45FD-BB2E-9069F0C68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Unmet Needs in </a:t>
            </a:r>
            <a:br>
              <a:rPr lang="en-US"/>
            </a:br>
            <a:r>
              <a:rPr lang="en-US"/>
              <a:t>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3C8E0-0219-4C71-9892-EDE0966CE9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194932-125B-409B-8D66-355B3893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Despite Recent Advances, an Unmet Need Persists for </a:t>
            </a:r>
            <a:br>
              <a:rPr lang="en-US"/>
            </a:br>
            <a:r>
              <a:rPr lang="en-US"/>
              <a:t>Patients With Severe Asthma</a:t>
            </a:r>
            <a:r>
              <a:rPr lang="en-US" baseline="30000"/>
              <a:t>1–4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42EDB8C-1A82-3360-A684-C77114E6626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DAEAE2-12F5-4BDE-B4D4-59995047779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250D528-23B2-6194-710D-364A99CEFE76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04585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379272-A5A1-479F-834E-72619595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Asthma Can Be Triggered by a Variety of Environmental </a:t>
            </a:r>
            <a:br>
              <a:rPr lang="en-US"/>
            </a:br>
            <a:r>
              <a:rPr lang="en-US"/>
              <a:t>Exposures</a:t>
            </a:r>
            <a:r>
              <a:rPr lang="en-US" baseline="30000"/>
              <a:t>1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62A95E2-8751-2FB6-F694-D698566F5F8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EB14A7-A1B6-4830-9F06-385C03A4F23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D4EA083-9C60-9A7E-6621-E39F8D805CD6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4395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0E6104-4910-46AC-A2F2-55D721F1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Severe Asthma Is a Complex, Heterogeneous, and </a:t>
            </a:r>
            <a:br>
              <a:rPr lang="en-US"/>
            </a:br>
            <a:r>
              <a:rPr lang="en-US"/>
              <a:t>Variable Disease</a:t>
            </a:r>
            <a:r>
              <a:rPr lang="en-US" baseline="30000"/>
              <a:t>1</a:t>
            </a:r>
            <a:r>
              <a:rPr lang="en-US"/>
              <a:t>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24A7B0F-32AE-ED68-498C-2211213080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4D8A3E-6FDA-4DA0-8FBD-896CC48E282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4E7D6CC-46E5-3BFE-993B-114E8588ABFF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10088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B4F86-B7DF-402C-90ED-B027A04D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Epithelium Drives Hallmarks of Asthma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51128-81E2-44E9-AF02-BDFCE4ED1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1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A80B4E-E8C4-44E6-A739-3B49843C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Airway Inflammation and Hyperresponsiveness Are Two Key </a:t>
            </a:r>
            <a:br>
              <a:rPr lang="en-US"/>
            </a:br>
            <a:r>
              <a:rPr lang="en-US"/>
              <a:t>Hallmarks of Asthma</a:t>
            </a:r>
            <a:r>
              <a:rPr lang="en-US" baseline="30000"/>
              <a:t>1–3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392EABD-EC93-1977-A155-7F633A75F4B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D2138A-59BE-411F-B42D-1013362C752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A231B11-6056-C841-52D7-723D3F1E3200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781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C78B0D-D857-45B0-936B-90F625EF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Airway Inflammation and Hyperresponsiveness Are Driven </a:t>
            </a:r>
            <a:br>
              <a:rPr lang="en-US"/>
            </a:br>
            <a:r>
              <a:rPr lang="en-US"/>
              <a:t>by Interactions Between the Environment, Epithelium, </a:t>
            </a:r>
            <a:br>
              <a:rPr lang="en-US"/>
            </a:br>
            <a:r>
              <a:rPr lang="en-US"/>
              <a:t>and Immune System</a:t>
            </a:r>
            <a:r>
              <a:rPr lang="en-US" baseline="30000"/>
              <a:t>1–3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5339CAF-EB7F-E3EC-4F9C-ABF0B717F54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48CC693-0BE8-48C7-A96E-85940D1FC42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AF4297A-F761-6D60-4FB6-2F4F1B991E0E}"/>
                </a:ext>
              </a:extLst>
            </p:cNvPr>
            <p:cNvSpPr txBox="1"/>
            <p:nvPr/>
          </p:nvSpPr>
          <p:spPr>
            <a:xfrm>
              <a:off x="465852" y="6600044"/>
              <a:ext cx="10728862" cy="2579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CN-142727;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915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5ED9FE-0CFB-4874-80F9-7C713AFD9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D423DF-5A1C-426C-B604-AC3809E8BA49}">
  <ds:schemaRefs>
    <ds:schemaRef ds:uri="http://purl.org/dc/terms/"/>
    <ds:schemaRef ds:uri="f0fe46a7-c1fe-44cb-b57a-c90be0d90d6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8ce686f-ec55-47ba-93ac-4e1affdd0871"/>
    <ds:schemaRef ds:uri="http://schemas.openxmlformats.org/package/2006/metadata/core-properties"/>
    <ds:schemaRef ds:uri="http://www.w3.org/XML/1998/namespace"/>
    <ds:schemaRef ds:uri="http://purl.org/dc/dcmitype/"/>
    <ds:schemaRef ds:uri="cc4038ed-d345-4947-b061-34ef88336004"/>
    <ds:schemaRef ds:uri="e6dd1411-ccec-4e4f-b73c-9c678b3207a5"/>
  </ds:schemaRefs>
</ds:datastoreItem>
</file>

<file path=customXml/itemProps3.xml><?xml version="1.0" encoding="utf-8"?>
<ds:datastoreItem xmlns:ds="http://schemas.openxmlformats.org/officeDocument/2006/customXml" ds:itemID="{29B58341-01E2-4B44-B9F7-2937F5A7DC14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829</Words>
  <Application>Microsoft Office PowerPoint</Application>
  <PresentationFormat>宽屏</PresentationFormat>
  <Paragraphs>37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Role of Epithelial Cytokines in Asthma</vt:lpstr>
      <vt:lpstr>Overview</vt:lpstr>
      <vt:lpstr>The Unmet Needs in  Severe Asthma</vt:lpstr>
      <vt:lpstr>Despite Recent Advances, an Unmet Need Persists for  Patients With Severe Asthma1–4</vt:lpstr>
      <vt:lpstr>Asthma Can Be Triggered by a Variety of Environmental  Exposures1</vt:lpstr>
      <vt:lpstr>Severe Asthma Is a Complex, Heterogeneous, and  Variable Disease1 </vt:lpstr>
      <vt:lpstr>The Epithelium Drives Hallmarks of Asthma </vt:lpstr>
      <vt:lpstr>Airway Inflammation and Hyperresponsiveness Are Two Key  Hallmarks of Asthma1–3</vt:lpstr>
      <vt:lpstr>Airway Inflammation and Hyperresponsiveness Are Driven  by Interactions Between the Environment, Epithelium,  and Immune System1–3</vt:lpstr>
      <vt:lpstr>Environmental Exposures Act On the Epithelium to  Trigger Release of Epithelial Cytokines, Which Drive  Downstream Responses1,2</vt:lpstr>
      <vt:lpstr>Epithelial Cytokines Are Thought to Drive Allergic and  Eosinophilic Inflammation and T2-Independent Effects  From the Top of the Cascade</vt:lpstr>
      <vt:lpstr>How Might Epithelial Cytokines Be Involved in AHR?</vt:lpstr>
      <vt:lpstr>Epithelial Cytokines in  Severe Asthma</vt:lpstr>
      <vt:lpstr>Multiple Clinical Features of Asthma Are Associated With  Epithelial Cytokines1–7</vt:lpstr>
      <vt:lpstr>TSLP Has Been Associated With Exacerbation Risk in  Severe Asthma</vt:lpstr>
      <vt:lpstr>Airway TSLP and IL-33 Expression Increases With  Asthma Severity </vt:lpstr>
      <vt:lpstr>Airway TSLP and IL-33 Expression Correlates With  Reduced Lung Function in Patients With Asthma1</vt:lpstr>
      <vt:lpstr>TSLP, IL-33, and IL-25 Expression Increases in the Epithelium  Following Bronchial Allergen Challenge1</vt:lpstr>
      <vt:lpstr>TSLP, IL-33 and IL-25 May Contribute to Airway Remodeling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Epithelial Cytokines in Asthma</dc:title>
  <dc:creator>Frances Singer</dc:creator>
  <cp:lastModifiedBy>He, Jiawen</cp:lastModifiedBy>
  <cp:revision>1</cp:revision>
  <dcterms:created xsi:type="dcterms:W3CDTF">2022-10-21T15:14:31Z</dcterms:created>
  <dcterms:modified xsi:type="dcterms:W3CDTF">2025-01-07T07:30:38Z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